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91F5-A749-4480-9D2A-1624D89C514F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2889-AD90-497A-B2C1-8B2D4B0E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tanvir@pieas.edu.pk" TargetMode="External"/><Relationship Id="rId2" Type="http://schemas.openxmlformats.org/officeDocument/2006/relationships/hyperlink" Target="http://www.pieas.edu.pk/caree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992" y="838200"/>
            <a:ext cx="8246808" cy="95410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Applications are invited for PhD with yearly extendable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fellowship@ Rs 25,000 per month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067" y="1828800"/>
            <a:ext cx="89789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Qualifications</a:t>
            </a:r>
            <a:endParaRPr lang="en-US" sz="2800" dirty="0">
              <a:solidFill>
                <a:srgbClr val="00B050"/>
              </a:solidFill>
            </a:endParaRPr>
          </a:p>
          <a:p>
            <a:pPr lvl="0"/>
            <a:r>
              <a:rPr lang="en-US" sz="2300" dirty="0">
                <a:solidFill>
                  <a:srgbClr val="00B050"/>
                </a:solidFill>
              </a:rPr>
              <a:t>MS </a:t>
            </a:r>
            <a:r>
              <a:rPr lang="en-US" sz="2300" dirty="0" smtClean="0">
                <a:solidFill>
                  <a:srgbClr val="00B050"/>
                </a:solidFill>
              </a:rPr>
              <a:t>Metallurgical &amp; Materials </a:t>
            </a:r>
            <a:r>
              <a:rPr lang="en-US" sz="2300" dirty="0" err="1" smtClean="0">
                <a:solidFill>
                  <a:srgbClr val="00B050"/>
                </a:solidFill>
              </a:rPr>
              <a:t>Engg</a:t>
            </a:r>
            <a:r>
              <a:rPr lang="en-US" sz="2300" dirty="0" smtClean="0">
                <a:solidFill>
                  <a:srgbClr val="00B050"/>
                </a:solidFill>
              </a:rPr>
              <a:t>./MS Materials Science/MS </a:t>
            </a:r>
            <a:r>
              <a:rPr lang="en-US" sz="2300" dirty="0" smtClean="0">
                <a:solidFill>
                  <a:srgbClr val="00B050"/>
                </a:solidFill>
              </a:rPr>
              <a:t>Chemical </a:t>
            </a:r>
            <a:r>
              <a:rPr lang="en-US" sz="2300" dirty="0" err="1" smtClean="0">
                <a:solidFill>
                  <a:srgbClr val="00B050"/>
                </a:solidFill>
              </a:rPr>
              <a:t>Engg</a:t>
            </a:r>
            <a:r>
              <a:rPr lang="en-US" sz="2300" dirty="0" smtClean="0">
                <a:solidFill>
                  <a:srgbClr val="00B050"/>
                </a:solidFill>
              </a:rPr>
              <a:t>./MS </a:t>
            </a:r>
            <a:r>
              <a:rPr lang="en-US" sz="2300" dirty="0" smtClean="0">
                <a:solidFill>
                  <a:srgbClr val="00B050"/>
                </a:solidFill>
              </a:rPr>
              <a:t>Process </a:t>
            </a:r>
            <a:r>
              <a:rPr lang="en-US" sz="2300" dirty="0" err="1" smtClean="0">
                <a:solidFill>
                  <a:srgbClr val="00B050"/>
                </a:solidFill>
              </a:rPr>
              <a:t>Engg</a:t>
            </a:r>
            <a:r>
              <a:rPr lang="en-US" sz="2300" dirty="0" smtClean="0">
                <a:solidFill>
                  <a:srgbClr val="00B050"/>
                </a:solidFill>
              </a:rPr>
              <a:t>./</a:t>
            </a:r>
            <a:r>
              <a:rPr lang="en-US" sz="2300" dirty="0" smtClean="0">
                <a:solidFill>
                  <a:srgbClr val="00B050"/>
                </a:solidFill>
              </a:rPr>
              <a:t>MS </a:t>
            </a:r>
            <a:r>
              <a:rPr lang="en-US" sz="2300" dirty="0" smtClean="0">
                <a:solidFill>
                  <a:srgbClr val="00B050"/>
                </a:solidFill>
              </a:rPr>
              <a:t>or </a:t>
            </a:r>
            <a:r>
              <a:rPr lang="en-US" sz="2300" dirty="0" smtClean="0">
                <a:solidFill>
                  <a:srgbClr val="00B050"/>
                </a:solidFill>
              </a:rPr>
              <a:t>MPhil Chemistry/MS </a:t>
            </a:r>
            <a:r>
              <a:rPr lang="en-US" sz="2300" dirty="0" smtClean="0">
                <a:solidFill>
                  <a:srgbClr val="00B050"/>
                </a:solidFill>
              </a:rPr>
              <a:t>or </a:t>
            </a:r>
            <a:r>
              <a:rPr lang="en-US" sz="2300" dirty="0" smtClean="0">
                <a:solidFill>
                  <a:srgbClr val="00B050"/>
                </a:solidFill>
              </a:rPr>
              <a:t>MPhil </a:t>
            </a:r>
            <a:r>
              <a:rPr lang="en-US" sz="2300" dirty="0" smtClean="0">
                <a:solidFill>
                  <a:srgbClr val="00B050"/>
                </a:solidFill>
              </a:rPr>
              <a:t>Physics </a:t>
            </a:r>
          </a:p>
          <a:p>
            <a:pPr lvl="0"/>
            <a:endParaRPr lang="en-US" sz="2400" dirty="0" smtClean="0">
              <a:solidFill>
                <a:srgbClr val="00B05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Research Area</a:t>
            </a:r>
          </a:p>
          <a:p>
            <a:pPr lvl="0"/>
            <a:endParaRPr lang="en-US" sz="2400" dirty="0"/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 Solar cell materials 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Electropolishing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2400"/>
            <a:ext cx="782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PhD Fellowships for HEC Funded Project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0" y="5305961"/>
            <a:ext cx="87566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candidates are advised to carefully read the given details to ascertain their </a:t>
            </a:r>
            <a:endParaRPr lang="en-US" sz="2000" dirty="0" smtClean="0"/>
          </a:p>
          <a:p>
            <a:r>
              <a:rPr lang="en-US" sz="2000" dirty="0" smtClean="0"/>
              <a:t>eligibility </a:t>
            </a:r>
            <a:r>
              <a:rPr lang="en-US" sz="2000" dirty="0"/>
              <a:t>status at (</a:t>
            </a:r>
            <a:r>
              <a:rPr lang="en-US" sz="2000" u="sng" dirty="0">
                <a:hlinkClick r:id="rId2"/>
              </a:rPr>
              <a:t>http://www.pieas.edu.pk/career/</a:t>
            </a:r>
            <a:r>
              <a:rPr lang="en-US" sz="2000" dirty="0"/>
              <a:t>) and </a:t>
            </a:r>
            <a:r>
              <a:rPr lang="en-US" sz="2000" dirty="0" smtClean="0"/>
              <a:t>send online application </a:t>
            </a:r>
          </a:p>
          <a:p>
            <a:r>
              <a:rPr lang="en-US" sz="2000" dirty="0" smtClean="0"/>
              <a:t>along with CV to </a:t>
            </a:r>
            <a:r>
              <a:rPr lang="en-US" sz="2000" dirty="0" smtClean="0">
                <a:hlinkClick r:id="rId3"/>
              </a:rPr>
              <a:t>ttanvir@pieas.edu.pk</a:t>
            </a:r>
            <a:r>
              <a:rPr lang="en-US" sz="2000" dirty="0" smtClean="0"/>
              <a:t>, </a:t>
            </a:r>
            <a:r>
              <a:rPr lang="en-US" sz="2000" dirty="0" smtClean="0"/>
              <a:t>up to </a:t>
            </a:r>
            <a:r>
              <a:rPr lang="en-US" sz="2000" b="1" dirty="0" smtClean="0"/>
              <a:t>May 10, 2019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Only  </a:t>
            </a:r>
            <a:r>
              <a:rPr lang="en-US" sz="2000" dirty="0"/>
              <a:t>short-listed  candidates  will  be  called  </a:t>
            </a:r>
            <a:r>
              <a:rPr lang="en-US" sz="2000" dirty="0" smtClean="0"/>
              <a:t>for </a:t>
            </a:r>
            <a:r>
              <a:rPr lang="en-US" sz="2000" dirty="0"/>
              <a:t>test/interview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Windows User</cp:lastModifiedBy>
  <cp:revision>9</cp:revision>
  <dcterms:created xsi:type="dcterms:W3CDTF">2019-04-10T09:22:02Z</dcterms:created>
  <dcterms:modified xsi:type="dcterms:W3CDTF">2019-04-26T04:47:37Z</dcterms:modified>
</cp:coreProperties>
</file>